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6" autoAdjust="0"/>
    <p:restoredTop sz="94660"/>
  </p:normalViewPr>
  <p:slideViewPr>
    <p:cSldViewPr>
      <p:cViewPr varScale="1">
        <p:scale>
          <a:sx n="79" d="100"/>
          <a:sy n="79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06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CF526-F9DC-4E1C-A03C-AC64D4D2A9D8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9225F-BDAB-4B5C-85D9-C10577F65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6A849-2712-43DC-9B12-DA401D17568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840F-B63D-4E9E-B53A-520B77529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840F-B63D-4E9E-B53A-520B7752933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840F-B63D-4E9E-B53A-520B7752933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840F-B63D-4E9E-B53A-520B7752933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AC6B-8AC6-426D-A491-3DB9F1DAF14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D5B744-5F5F-4A7C-B9E5-0937C32AD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AC6B-8AC6-426D-A491-3DB9F1DAF14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B744-5F5F-4A7C-B9E5-0937C32AD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AC6B-8AC6-426D-A491-3DB9F1DAF14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B744-5F5F-4A7C-B9E5-0937C32AD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73AC6B-8AC6-426D-A491-3DB9F1DAF14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AD5B744-5F5F-4A7C-B9E5-0937C32AD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AC6B-8AC6-426D-A491-3DB9F1DAF14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B744-5F5F-4A7C-B9E5-0937C32AD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AC6B-8AC6-426D-A491-3DB9F1DAF14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B744-5F5F-4A7C-B9E5-0937C32AD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B744-5F5F-4A7C-B9E5-0937C32AD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AC6B-8AC6-426D-A491-3DB9F1DAF14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AC6B-8AC6-426D-A491-3DB9F1DAF14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B744-5F5F-4A7C-B9E5-0937C32AD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AC6B-8AC6-426D-A491-3DB9F1DAF14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B744-5F5F-4A7C-B9E5-0937C32AD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73AC6B-8AC6-426D-A491-3DB9F1DAF14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D5B744-5F5F-4A7C-B9E5-0937C32AD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AC6B-8AC6-426D-A491-3DB9F1DAF14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D5B744-5F5F-4A7C-B9E5-0937C32AD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73AC6B-8AC6-426D-A491-3DB9F1DAF14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AD5B744-5F5F-4A7C-B9E5-0937C32AD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305800" cy="1143000"/>
          </a:xfrm>
        </p:spPr>
        <p:txBody>
          <a:bodyPr/>
          <a:lstStyle/>
          <a:p>
            <a:r>
              <a:rPr lang="ru-RU" sz="6000" dirty="0" smtClean="0"/>
              <a:t>С 23 февраля!</a:t>
            </a:r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789040"/>
            <a:ext cx="7772400" cy="1470025"/>
          </a:xfrm>
        </p:spPr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С днем защитника поздравим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Лучших из мужчин сейчас.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Ум и силу вашу славим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И надеемся на вас.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Мы хотим сказать стихами,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Как мы вас, все до одной,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Очень любим. Мы за вами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Как за каменной стеной!</a:t>
            </a:r>
            <a:br>
              <a:rPr lang="ru-RU" sz="2400" b="1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pic>
        <p:nvPicPr>
          <p:cNvPr id="4" name="Рисунок 3" descr="reWalls.com_9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484784"/>
            <a:ext cx="648869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днем защитника поздравим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Лучших из мужчин сейчас.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 и силу вашу славим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надеемся на вас.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хотим сказать стихами,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мы вас, все до одной,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любим. Мы за вами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 каменной стеной!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4868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23 февраля, любимые!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-387424"/>
            <a:ext cx="6347048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Ваня Самарцев</a:t>
            </a:r>
            <a:r>
              <a:rPr lang="ru-RU" dirty="0" smtClean="0">
                <a:sym typeface="Wingdings" pitchFamily="2" charset="2"/>
              </a:rPr>
              <a:t>:))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78092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9lpL4YAo_f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2946404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2060848"/>
            <a:ext cx="43611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Желаем Ване только счастья,</a:t>
            </a:r>
            <a:br>
              <a:rPr lang="ru-RU" sz="2200" i="1" dirty="0" smtClean="0"/>
            </a:br>
            <a:r>
              <a:rPr lang="ru-RU" sz="2200" i="1" dirty="0" smtClean="0"/>
              <a:t>И в 23-е февраля</a:t>
            </a:r>
            <a:br>
              <a:rPr lang="ru-RU" sz="2200" i="1" dirty="0" smtClean="0"/>
            </a:br>
            <a:r>
              <a:rPr lang="ru-RU" sz="2200" i="1" dirty="0" smtClean="0"/>
              <a:t>Чтоб миновали все ненастья,</a:t>
            </a:r>
            <a:br>
              <a:rPr lang="ru-RU" sz="2200" i="1" dirty="0" smtClean="0"/>
            </a:br>
            <a:r>
              <a:rPr lang="ru-RU" sz="2200" i="1" dirty="0" smtClean="0"/>
              <a:t>Вся жизнь чтоб светлая была</a:t>
            </a:r>
            <a:br>
              <a:rPr lang="ru-RU" sz="2200" i="1" dirty="0" smtClean="0"/>
            </a:br>
            <a:r>
              <a:rPr lang="ru-RU" sz="2200" i="1" dirty="0" smtClean="0"/>
              <a:t>От радости, любви и от удачи !</a:t>
            </a:r>
            <a:br>
              <a:rPr lang="ru-RU" sz="22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563072" cy="1116360"/>
          </a:xfrm>
        </p:spPr>
        <p:txBody>
          <a:bodyPr/>
          <a:lstStyle/>
          <a:p>
            <a:r>
              <a:rPr lang="ru-RU" dirty="0" smtClean="0"/>
              <a:t>Егор </a:t>
            </a:r>
            <a:r>
              <a:rPr lang="ru-RU" dirty="0" err="1" smtClean="0"/>
              <a:t>Солодянкин</a:t>
            </a:r>
            <a:r>
              <a:rPr lang="ru-RU" dirty="0" smtClean="0"/>
              <a:t> </a:t>
            </a:r>
            <a:r>
              <a:rPr lang="ru-RU" dirty="0" smtClean="0">
                <a:sym typeface="Wingdings" pitchFamily="2" charset="2"/>
              </a:rPr>
              <a:t>:))  </a:t>
            </a:r>
            <a:endParaRPr lang="ru-RU" dirty="0"/>
          </a:p>
        </p:txBody>
      </p:sp>
      <p:pic>
        <p:nvPicPr>
          <p:cNvPr id="5" name="Рисунок 4" descr="FoEwGCJqE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12776"/>
            <a:ext cx="2808312" cy="374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1988840"/>
            <a:ext cx="438870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i="1" dirty="0" smtClean="0"/>
              <a:t>23-е февраля —</a:t>
            </a:r>
            <a:br>
              <a:rPr lang="ru-RU" sz="2200" i="1" dirty="0" smtClean="0"/>
            </a:br>
            <a:r>
              <a:rPr lang="ru-RU" sz="2200" i="1" dirty="0" smtClean="0"/>
              <a:t>Славный праздник всех мужчин,</a:t>
            </a:r>
            <a:br>
              <a:rPr lang="ru-RU" sz="2200" i="1" dirty="0" smtClean="0"/>
            </a:br>
            <a:r>
              <a:rPr lang="ru-RU" sz="2200" i="1" dirty="0" smtClean="0"/>
              <a:t>Пожелаем мы тебе</a:t>
            </a:r>
          </a:p>
          <a:p>
            <a:pPr algn="ctr"/>
            <a:r>
              <a:rPr lang="ru-RU" sz="2200" i="1" dirty="0" smtClean="0"/>
              <a:t>Улыбаться без причин</a:t>
            </a:r>
            <a:br>
              <a:rPr lang="ru-RU" sz="2200" i="1" dirty="0" smtClean="0"/>
            </a:br>
            <a:r>
              <a:rPr lang="ru-RU" sz="2200" i="1" dirty="0" smtClean="0"/>
              <a:t>Лишь хорошего, Егор,</a:t>
            </a:r>
            <a:br>
              <a:rPr lang="ru-RU" sz="2200" i="1" dirty="0" smtClean="0"/>
            </a:br>
            <a:r>
              <a:rPr lang="ru-RU" sz="2200" i="1" dirty="0" smtClean="0"/>
              <a:t>И везения в судьбе,</a:t>
            </a:r>
            <a:br>
              <a:rPr lang="ru-RU" sz="2200" i="1" dirty="0" smtClean="0"/>
            </a:br>
            <a:r>
              <a:rPr lang="ru-RU" sz="2200" i="1" dirty="0" smtClean="0"/>
              <a:t>И из радости узор!</a:t>
            </a:r>
          </a:p>
          <a:p>
            <a:pPr algn="ctr"/>
            <a:r>
              <a:rPr lang="ru-RU" sz="2200" i="1" dirty="0" smtClean="0"/>
              <a:t>Побеждать всегда, везде!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152400"/>
            <a:ext cx="6203032" cy="1044352"/>
          </a:xfrm>
        </p:spPr>
        <p:txBody>
          <a:bodyPr/>
          <a:lstStyle/>
          <a:p>
            <a:r>
              <a:rPr lang="ru-RU" dirty="0" smtClean="0"/>
              <a:t>Ваня </a:t>
            </a:r>
            <a:r>
              <a:rPr lang="ru-RU" dirty="0" err="1" smtClean="0"/>
              <a:t>Токунов</a:t>
            </a:r>
            <a:r>
              <a:rPr lang="ru-RU" dirty="0" smtClean="0">
                <a:sym typeface="Wingdings" pitchFamily="2" charset="2"/>
              </a:rPr>
              <a:t>:))  </a:t>
            </a:r>
            <a:endParaRPr lang="ru-RU" dirty="0"/>
          </a:p>
        </p:txBody>
      </p:sp>
      <p:pic>
        <p:nvPicPr>
          <p:cNvPr id="5" name="Рисунок 4" descr="UDa-Almb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2614069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1772816"/>
            <a:ext cx="4476739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i="1" dirty="0" smtClean="0"/>
              <a:t>Солнце весело сияет,</a:t>
            </a:r>
            <a:br>
              <a:rPr lang="ru-RU" sz="2200" i="1" dirty="0" smtClean="0"/>
            </a:br>
            <a:r>
              <a:rPr lang="ru-RU" sz="2200" i="1" dirty="0" smtClean="0"/>
              <a:t>Светит радостно в окно,</a:t>
            </a:r>
            <a:br>
              <a:rPr lang="ru-RU" sz="2200" i="1" dirty="0" smtClean="0"/>
            </a:br>
            <a:r>
              <a:rPr lang="ru-RU" sz="2200" i="1" dirty="0" smtClean="0"/>
              <a:t>С 23-им поздравляем,</a:t>
            </a:r>
            <a:br>
              <a:rPr lang="ru-RU" sz="2200" i="1" dirty="0" smtClean="0"/>
            </a:br>
            <a:r>
              <a:rPr lang="ru-RU" sz="2200" i="1" dirty="0" smtClean="0"/>
              <a:t>Время праздника пришло.</a:t>
            </a:r>
            <a:br>
              <a:rPr lang="ru-RU" sz="2200" i="1" dirty="0" smtClean="0"/>
            </a:br>
            <a:r>
              <a:rPr lang="ru-RU" sz="2200" i="1" dirty="0" smtClean="0"/>
              <a:t>Ты — мужчина сильный, смелый,</a:t>
            </a:r>
            <a:br>
              <a:rPr lang="ru-RU" sz="2200" i="1" dirty="0" smtClean="0"/>
            </a:br>
            <a:r>
              <a:rPr lang="ru-RU" sz="2200" i="1" dirty="0" smtClean="0"/>
              <a:t>Все тебе ведь по плечу,</a:t>
            </a:r>
            <a:br>
              <a:rPr lang="ru-RU" sz="2200" i="1" dirty="0" smtClean="0"/>
            </a:br>
            <a:r>
              <a:rPr lang="ru-RU" sz="2200" i="1" dirty="0" smtClean="0"/>
              <a:t>Все на свете может сделать!</a:t>
            </a:r>
            <a:br>
              <a:rPr lang="ru-RU" sz="2200" i="1" dirty="0" smtClean="0"/>
            </a:br>
            <a:r>
              <a:rPr lang="ru-RU" sz="2200" i="1" dirty="0" smtClean="0"/>
              <a:t>Ну и скажем же конечно</a:t>
            </a:r>
            <a:br>
              <a:rPr lang="ru-RU" sz="2200" i="1" dirty="0" smtClean="0"/>
            </a:br>
            <a:r>
              <a:rPr lang="ru-RU" sz="2200" i="1" dirty="0" smtClean="0"/>
              <a:t>С Днем защитника, Иван,</a:t>
            </a:r>
            <a:br>
              <a:rPr lang="ru-RU" sz="2200" i="1" dirty="0" smtClean="0"/>
            </a:br>
            <a:r>
              <a:rPr lang="ru-RU" sz="2200" i="1" dirty="0" smtClean="0"/>
              <a:t>Будь уверенным, успешным,</a:t>
            </a:r>
            <a:br>
              <a:rPr lang="ru-RU" sz="2200" i="1" dirty="0" smtClean="0"/>
            </a:br>
            <a:r>
              <a:rPr lang="ru-RU" sz="2200" i="1" dirty="0" smtClean="0"/>
              <a:t>Чтобы полон был карман!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152400"/>
            <a:ext cx="6419056" cy="900336"/>
          </a:xfrm>
        </p:spPr>
        <p:txBody>
          <a:bodyPr/>
          <a:lstStyle/>
          <a:p>
            <a:r>
              <a:rPr lang="ru-RU" dirty="0" smtClean="0"/>
              <a:t>Дима Фролов:)) </a:t>
            </a:r>
            <a:endParaRPr lang="ru-RU" dirty="0"/>
          </a:p>
        </p:txBody>
      </p:sp>
      <p:pic>
        <p:nvPicPr>
          <p:cNvPr id="5" name="Рисунок 4" descr="FNDAmEy_N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2664296" cy="3552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1988840"/>
            <a:ext cx="436241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i="1" dirty="0" smtClean="0"/>
              <a:t>Дай, поздравим тебя, Дима,</a:t>
            </a:r>
            <a:br>
              <a:rPr lang="ru-RU" sz="2200" i="1" dirty="0" smtClean="0"/>
            </a:br>
            <a:r>
              <a:rPr lang="ru-RU" sz="2200" i="1" dirty="0" smtClean="0"/>
              <a:t>С 23-им февраля,</a:t>
            </a:r>
            <a:br>
              <a:rPr lang="ru-RU" sz="2200" i="1" dirty="0" smtClean="0"/>
            </a:br>
            <a:r>
              <a:rPr lang="ru-RU" sz="2200" i="1" dirty="0" smtClean="0"/>
              <a:t>Нам сказать необходимо,</a:t>
            </a:r>
            <a:br>
              <a:rPr lang="ru-RU" sz="2200" i="1" dirty="0" smtClean="0"/>
            </a:br>
            <a:r>
              <a:rPr lang="ru-RU" sz="2200" i="1" dirty="0" smtClean="0"/>
              <a:t>Как же важен ты  для нас. </a:t>
            </a:r>
            <a:br>
              <a:rPr lang="ru-RU" sz="2200" i="1" dirty="0" smtClean="0"/>
            </a:br>
            <a:r>
              <a:rPr lang="ru-RU" sz="2200" i="1" dirty="0" smtClean="0"/>
              <a:t>Ты надежный, сильный, смелый,</a:t>
            </a:r>
            <a:br>
              <a:rPr lang="ru-RU" sz="2200" i="1" dirty="0" smtClean="0"/>
            </a:br>
            <a:r>
              <a:rPr lang="ru-RU" sz="2200" i="1" dirty="0" smtClean="0"/>
              <a:t>Ты за нас всегда горой,</a:t>
            </a:r>
            <a:br>
              <a:rPr lang="ru-RU" sz="2200" i="1" dirty="0" smtClean="0"/>
            </a:br>
            <a:r>
              <a:rPr lang="ru-RU" sz="2200" i="1" dirty="0" smtClean="0"/>
              <a:t>По тебе любое дело,</a:t>
            </a:r>
            <a:br>
              <a:rPr lang="ru-RU" sz="2200" i="1" dirty="0" smtClean="0"/>
            </a:br>
            <a:r>
              <a:rPr lang="ru-RU" sz="2200" i="1" dirty="0" smtClean="0"/>
              <a:t>Наш мужчина, наш герой!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152400"/>
            <a:ext cx="6563072" cy="972344"/>
          </a:xfrm>
        </p:spPr>
        <p:txBody>
          <a:bodyPr/>
          <a:lstStyle/>
          <a:p>
            <a:r>
              <a:rPr lang="ru-RU" dirty="0" smtClean="0"/>
              <a:t>Серёжа Фролов :))</a:t>
            </a:r>
            <a:endParaRPr lang="ru-RU" dirty="0"/>
          </a:p>
        </p:txBody>
      </p:sp>
      <p:pic>
        <p:nvPicPr>
          <p:cNvPr id="5" name="Рисунок 4" descr="b9KdWdBOS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340768"/>
            <a:ext cx="2736304" cy="3648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1916832"/>
            <a:ext cx="398218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i="1" dirty="0" smtClean="0"/>
              <a:t>Желаем мы  тебе, Сергей,</a:t>
            </a:r>
            <a:br>
              <a:rPr lang="ru-RU" sz="2200" i="1" dirty="0" smtClean="0"/>
            </a:br>
            <a:r>
              <a:rPr lang="ru-RU" sz="2200" i="1" dirty="0" smtClean="0"/>
              <a:t>Побольше преданных друзей,</a:t>
            </a:r>
            <a:br>
              <a:rPr lang="ru-RU" sz="2200" i="1" dirty="0" smtClean="0"/>
            </a:br>
            <a:r>
              <a:rPr lang="ru-RU" sz="2200" i="1" dirty="0" smtClean="0"/>
              <a:t>Чтобы всегда тебе везло</a:t>
            </a:r>
            <a:br>
              <a:rPr lang="ru-RU" sz="2200" i="1" dirty="0" smtClean="0"/>
            </a:br>
            <a:r>
              <a:rPr lang="ru-RU" sz="2200" i="1" dirty="0" smtClean="0"/>
              <a:t>И счастье по дороге шло,</a:t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И под руку тебя вело!</a:t>
            </a:r>
            <a:br>
              <a:rPr lang="ru-RU" sz="2200" i="1" dirty="0" smtClean="0"/>
            </a:br>
            <a:r>
              <a:rPr lang="ru-RU" sz="2200" i="1" dirty="0" smtClean="0"/>
              <a:t>Ты будь удачлив, всем на зло.</a:t>
            </a:r>
            <a:br>
              <a:rPr lang="ru-RU" sz="2200" i="1" dirty="0" smtClean="0"/>
            </a:br>
            <a:r>
              <a:rPr lang="ru-RU" sz="2200" i="1" dirty="0" smtClean="0"/>
              <a:t>И неприятностей не знай,</a:t>
            </a:r>
            <a:br>
              <a:rPr lang="ru-RU" sz="2200" i="1" dirty="0" smtClean="0"/>
            </a:br>
            <a:r>
              <a:rPr lang="ru-RU" sz="2200" i="1" dirty="0" smtClean="0"/>
              <a:t>И никогда не унывай!</a:t>
            </a:r>
          </a:p>
          <a:p>
            <a:pPr algn="ctr"/>
            <a:r>
              <a:rPr lang="ru-RU" sz="2200" i="1" dirty="0" smtClean="0"/>
              <a:t>С 23-м февраля , </a:t>
            </a:r>
          </a:p>
          <a:p>
            <a:pPr algn="ctr"/>
            <a:r>
              <a:rPr lang="ru-RU" sz="2200" i="1" dirty="0" smtClean="0"/>
              <a:t>Поздравляем мы тебя!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152400"/>
            <a:ext cx="6491064" cy="972344"/>
          </a:xfrm>
        </p:spPr>
        <p:txBody>
          <a:bodyPr/>
          <a:lstStyle/>
          <a:p>
            <a:r>
              <a:rPr lang="ru-RU" dirty="0" smtClean="0"/>
              <a:t>Серёжа </a:t>
            </a:r>
            <a:r>
              <a:rPr lang="ru-RU" dirty="0" err="1" smtClean="0"/>
              <a:t>Цыкин</a:t>
            </a:r>
            <a:r>
              <a:rPr lang="ru-RU" dirty="0" smtClean="0"/>
              <a:t> :))</a:t>
            </a:r>
            <a:endParaRPr lang="ru-RU" dirty="0"/>
          </a:p>
        </p:txBody>
      </p:sp>
      <p:pic>
        <p:nvPicPr>
          <p:cNvPr id="5" name="Рисунок 4" descr="IMG_20140220_08015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2736304" cy="3648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1988840"/>
            <a:ext cx="512909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i="1" dirty="0" smtClean="0"/>
              <a:t>Серёжа, ты — наш герой,</a:t>
            </a:r>
            <a:br>
              <a:rPr lang="ru-RU" sz="2200" i="1" dirty="0" smtClean="0"/>
            </a:br>
            <a:r>
              <a:rPr lang="ru-RU" sz="2200" i="1" dirty="0" smtClean="0"/>
              <a:t>Наш защитник Отечества верный.</a:t>
            </a:r>
            <a:br>
              <a:rPr lang="ru-RU" sz="2200" i="1" dirty="0" smtClean="0"/>
            </a:br>
            <a:r>
              <a:rPr lang="ru-RU" sz="2200" i="1" dirty="0" smtClean="0"/>
              <a:t>Весь народ наш гордится тобой,</a:t>
            </a:r>
            <a:br>
              <a:rPr lang="ru-RU" sz="2200" i="1" dirty="0" smtClean="0"/>
            </a:br>
            <a:r>
              <a:rPr lang="ru-RU" sz="2200" i="1" dirty="0" smtClean="0"/>
              <a:t>Самый сильный, отважный и смелый!</a:t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На тебя лишь надежд возложения,</a:t>
            </a:r>
            <a:br>
              <a:rPr lang="ru-RU" sz="2200" i="1" dirty="0" smtClean="0"/>
            </a:br>
            <a:r>
              <a:rPr lang="ru-RU" sz="2200" i="1" dirty="0" smtClean="0"/>
              <a:t>Только ты одолеть сможешь всех,</a:t>
            </a:r>
            <a:br>
              <a:rPr lang="ru-RU" sz="2200" i="1" dirty="0" smtClean="0"/>
            </a:br>
            <a:r>
              <a:rPr lang="ru-RU" sz="2200" i="1" dirty="0" smtClean="0"/>
              <a:t>Справедлив ты во всех отношениях,</a:t>
            </a:r>
            <a:br>
              <a:rPr lang="ru-RU" sz="2200" i="1" dirty="0" smtClean="0"/>
            </a:br>
            <a:r>
              <a:rPr lang="ru-RU" sz="2200" i="1" dirty="0" smtClean="0"/>
              <a:t>За тобой лишь победы успех!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152400"/>
            <a:ext cx="6563072" cy="1044352"/>
          </a:xfrm>
        </p:spPr>
        <p:txBody>
          <a:bodyPr/>
          <a:lstStyle/>
          <a:p>
            <a:r>
              <a:rPr lang="ru-RU" dirty="0" smtClean="0"/>
              <a:t>Данила </a:t>
            </a:r>
            <a:r>
              <a:rPr lang="ru-RU" dirty="0" err="1" smtClean="0"/>
              <a:t>Шанин</a:t>
            </a:r>
            <a:r>
              <a:rPr lang="ru-RU" dirty="0" smtClean="0"/>
              <a:t> :))</a:t>
            </a:r>
            <a:endParaRPr lang="ru-RU" dirty="0"/>
          </a:p>
        </p:txBody>
      </p:sp>
      <p:pic>
        <p:nvPicPr>
          <p:cNvPr id="5" name="Рисунок 4" descr="IMG_20140220_142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2808312" cy="374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2204864"/>
            <a:ext cx="3979487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i="1" dirty="0" smtClean="0"/>
              <a:t>Поздравляем, Даниил,</a:t>
            </a:r>
            <a:br>
              <a:rPr lang="ru-RU" sz="2200" i="1" dirty="0" smtClean="0"/>
            </a:br>
            <a:r>
              <a:rPr lang="ru-RU" sz="2200" i="1" dirty="0" smtClean="0"/>
              <a:t>С 23-им февраля,</a:t>
            </a:r>
            <a:br>
              <a:rPr lang="ru-RU" sz="2200" i="1" dirty="0" smtClean="0"/>
            </a:br>
            <a:r>
              <a:rPr lang="ru-RU" sz="2200" i="1" dirty="0" smtClean="0"/>
              <a:t>Чтобы ты счастливым был,</a:t>
            </a:r>
            <a:br>
              <a:rPr lang="ru-RU" sz="2200" i="1" dirty="0" smtClean="0"/>
            </a:br>
            <a:r>
              <a:rPr lang="ru-RU" sz="2200" i="1" dirty="0" smtClean="0"/>
              <a:t>Были б рядом все друзья,</a:t>
            </a:r>
            <a:br>
              <a:rPr lang="ru-RU" sz="2200" i="1" dirty="0" smtClean="0"/>
            </a:br>
            <a:r>
              <a:rPr lang="ru-RU" sz="2200" i="1" dirty="0" smtClean="0"/>
              <a:t>Счастья, радости в судьбе —</a:t>
            </a:r>
            <a:br>
              <a:rPr lang="ru-RU" sz="2200" i="1" dirty="0" smtClean="0"/>
            </a:br>
            <a:r>
              <a:rPr lang="ru-RU" sz="2200" i="1" dirty="0" smtClean="0"/>
              <a:t>Пожелаем мы тебе.</a:t>
            </a:r>
            <a:br>
              <a:rPr lang="ru-RU" sz="2200" i="1" dirty="0" smtClean="0"/>
            </a:br>
            <a:r>
              <a:rPr lang="ru-RU" sz="2200" i="1" dirty="0" smtClean="0"/>
              <a:t>И, Данила, будь здоров,</a:t>
            </a:r>
            <a:br>
              <a:rPr lang="ru-RU" sz="2200" i="1" dirty="0" smtClean="0"/>
            </a:br>
            <a:r>
              <a:rPr lang="ru-RU" sz="2200" i="1" dirty="0" smtClean="0"/>
              <a:t>Да без всяких докторов!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152400"/>
            <a:ext cx="6275040" cy="1044352"/>
          </a:xfrm>
        </p:spPr>
        <p:txBody>
          <a:bodyPr/>
          <a:lstStyle/>
          <a:p>
            <a:r>
              <a:rPr lang="ru-RU" dirty="0" smtClean="0"/>
              <a:t>Саша </a:t>
            </a:r>
            <a:r>
              <a:rPr lang="ru-RU" dirty="0" err="1" smtClean="0"/>
              <a:t>Шуров</a:t>
            </a:r>
            <a:r>
              <a:rPr lang="ru-RU" dirty="0" smtClean="0"/>
              <a:t> :))</a:t>
            </a:r>
            <a:endParaRPr lang="ru-RU" dirty="0"/>
          </a:p>
        </p:txBody>
      </p:sp>
      <p:pic>
        <p:nvPicPr>
          <p:cNvPr id="5" name="Рисунок 4" descr="UDa-AlmbRT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56792"/>
            <a:ext cx="2664296" cy="3038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1988840"/>
            <a:ext cx="382906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i="1" dirty="0" smtClean="0"/>
              <a:t>Поздравляем тебя, Саша,</a:t>
            </a:r>
            <a:br>
              <a:rPr lang="ru-RU" sz="2200" i="1" dirty="0" smtClean="0"/>
            </a:br>
            <a:r>
              <a:rPr lang="ru-RU" sz="2200" i="1" dirty="0" smtClean="0"/>
              <a:t>С 23-им февраля,</a:t>
            </a:r>
            <a:br>
              <a:rPr lang="ru-RU" sz="2200" i="1" dirty="0" smtClean="0"/>
            </a:br>
            <a:r>
              <a:rPr lang="ru-RU" sz="2200" i="1" dirty="0" smtClean="0"/>
              <a:t>Ну а ты друзей поздравил?</a:t>
            </a:r>
            <a:br>
              <a:rPr lang="ru-RU" sz="2200" i="1" dirty="0" smtClean="0"/>
            </a:br>
            <a:r>
              <a:rPr lang="ru-RU" sz="2200" i="1" dirty="0" smtClean="0"/>
              <a:t>День ведь сей пришел не зря!</a:t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Пожелать хотим удачи</a:t>
            </a:r>
            <a:br>
              <a:rPr lang="ru-RU" sz="2200" i="1" dirty="0" smtClean="0"/>
            </a:br>
            <a:r>
              <a:rPr lang="ru-RU" sz="2200" i="1" dirty="0" smtClean="0"/>
              <a:t>И душевного тепла,</a:t>
            </a:r>
            <a:br>
              <a:rPr lang="ru-RU" sz="2200" i="1" dirty="0" smtClean="0"/>
            </a:br>
            <a:r>
              <a:rPr lang="ru-RU" sz="2200" i="1" dirty="0" smtClean="0"/>
              <a:t>И к тому ж еще в придачу,</a:t>
            </a:r>
            <a:br>
              <a:rPr lang="ru-RU" sz="2200" i="1" dirty="0" smtClean="0"/>
            </a:br>
            <a:r>
              <a:rPr lang="ru-RU" sz="2200" i="1" dirty="0" smtClean="0"/>
              <a:t>Чтоб красива жизнь была!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eWalls.com_95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3204592"/>
          </a:xfrm>
        </p:spPr>
        <p:txBody>
          <a:bodyPr/>
          <a:lstStyle/>
          <a:p>
            <a:r>
              <a:rPr lang="ru-RU" dirty="0" smtClean="0"/>
              <a:t>  Вы у нас самые  ДРУЖНЫЕ!  :*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3928" y="152400"/>
            <a:ext cx="4762872" cy="1219200"/>
          </a:xfrm>
        </p:spPr>
        <p:txBody>
          <a:bodyPr/>
          <a:lstStyle/>
          <a:p>
            <a:r>
              <a:rPr lang="ru-RU" dirty="0" smtClean="0"/>
              <a:t>=)</a:t>
            </a:r>
            <a:endParaRPr lang="ru-RU" dirty="0"/>
          </a:p>
        </p:txBody>
      </p:sp>
      <p:pic>
        <p:nvPicPr>
          <p:cNvPr id="5" name="Рисунок 4" descr="f7YtTVRKzT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28800"/>
            <a:ext cx="914400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0"/>
            <a:ext cx="7283152" cy="1052736"/>
          </a:xfrm>
        </p:spPr>
        <p:txBody>
          <a:bodyPr/>
          <a:lstStyle/>
          <a:p>
            <a:r>
              <a:rPr lang="ru-RU" dirty="0" smtClean="0"/>
              <a:t>Саша Белоцерковский</a:t>
            </a:r>
            <a:r>
              <a:rPr lang="ru-RU" dirty="0" smtClean="0">
                <a:sym typeface="Wingdings" pitchFamily="2" charset="2"/>
              </a:rPr>
              <a:t>:))</a:t>
            </a:r>
            <a:endParaRPr lang="ru-RU" dirty="0"/>
          </a:p>
        </p:txBody>
      </p:sp>
      <p:pic>
        <p:nvPicPr>
          <p:cNvPr id="5" name="Рисунок 4" descr="TzMEwE4we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1944216" cy="30642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1840" y="980728"/>
            <a:ext cx="37261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/>
              <a:t>Александр</a:t>
            </a:r>
          </a:p>
          <a:p>
            <a:pPr algn="ctr"/>
            <a:r>
              <a:rPr lang="ru-RU" sz="2200" i="1" dirty="0" smtClean="0"/>
              <a:t>Твое имя означает,</a:t>
            </a:r>
            <a:br>
              <a:rPr lang="ru-RU" sz="2200" i="1" dirty="0" smtClean="0"/>
            </a:br>
            <a:r>
              <a:rPr lang="ru-RU" sz="2200" i="1" dirty="0" smtClean="0"/>
              <a:t>Что защитник ты людей,</a:t>
            </a:r>
            <a:br>
              <a:rPr lang="ru-RU" sz="2200" i="1" dirty="0" smtClean="0"/>
            </a:br>
            <a:r>
              <a:rPr lang="ru-RU" sz="2200" i="1" dirty="0" smtClean="0"/>
              <a:t>Ну а это каждый знает —</a:t>
            </a:r>
            <a:br>
              <a:rPr lang="ru-RU" sz="2200" i="1" dirty="0" smtClean="0"/>
            </a:br>
            <a:r>
              <a:rPr lang="ru-RU" sz="2200" i="1" dirty="0" smtClean="0"/>
              <a:t>Нет задачи поважней.</a:t>
            </a:r>
            <a:br>
              <a:rPr lang="ru-RU" sz="2200" i="1" dirty="0" smtClean="0"/>
            </a:br>
            <a:r>
              <a:rPr lang="ru-RU" sz="2200" i="1" dirty="0" smtClean="0"/>
              <a:t>Защищать страну и граждан,</a:t>
            </a:r>
            <a:br>
              <a:rPr lang="ru-RU" sz="2200" i="1" dirty="0" smtClean="0"/>
            </a:br>
            <a:r>
              <a:rPr lang="ru-RU" sz="2200" i="1" dirty="0" smtClean="0"/>
              <a:t>Коль наступит в том нужда,</a:t>
            </a:r>
            <a:br>
              <a:rPr lang="ru-RU" sz="2200" i="1" dirty="0" smtClean="0"/>
            </a:br>
            <a:r>
              <a:rPr lang="ru-RU" sz="2200" i="1" dirty="0" smtClean="0"/>
              <a:t>Должен ведь мужчина каждый,</a:t>
            </a:r>
            <a:br>
              <a:rPr lang="ru-RU" sz="2200" i="1" dirty="0" smtClean="0"/>
            </a:br>
            <a:r>
              <a:rPr lang="ru-RU" sz="2200" i="1" dirty="0" smtClean="0"/>
              <a:t>Это вам не ерунда.</a:t>
            </a:r>
            <a:br>
              <a:rPr lang="ru-RU" sz="2200" i="1" dirty="0" smtClean="0"/>
            </a:br>
            <a:r>
              <a:rPr lang="ru-RU" sz="2200" i="1" dirty="0" smtClean="0"/>
              <a:t>Александр, поздравляем</a:t>
            </a:r>
            <a:br>
              <a:rPr lang="ru-RU" sz="2200" i="1" dirty="0" smtClean="0"/>
            </a:br>
            <a:r>
              <a:rPr lang="ru-RU" sz="2200" i="1" dirty="0" smtClean="0"/>
              <a:t>С 23-им февраля,</a:t>
            </a:r>
            <a:br>
              <a:rPr lang="ru-RU" sz="2200" i="1" dirty="0" smtClean="0"/>
            </a:br>
            <a:r>
              <a:rPr lang="ru-RU" sz="2200" i="1" dirty="0" smtClean="0"/>
              <a:t>Смелый ты, мы это знаем,</a:t>
            </a:r>
            <a:br>
              <a:rPr lang="ru-RU" sz="2200" i="1" dirty="0" smtClean="0"/>
            </a:br>
            <a:r>
              <a:rPr lang="ru-RU" sz="2200" i="1" dirty="0" smtClean="0"/>
              <a:t>Победить тебя нельзя!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Walls.com_9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3348608"/>
          </a:xfrm>
        </p:spPr>
        <p:txBody>
          <a:bodyPr/>
          <a:lstStyle/>
          <a:p>
            <a:r>
              <a:rPr lang="ru-RU" dirty="0" smtClean="0"/>
              <a:t>  Самые ЗАЖИГАТЕЛЬНЫЕ! :)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152400"/>
            <a:ext cx="4906888" cy="6123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EN0VG48w_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195736" y="260648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^__^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reWalls.com_9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52400"/>
            <a:ext cx="6995120" cy="3492624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ru-RU" dirty="0" smtClean="0"/>
              <a:t>Самые КРУТЫЕ! :Ъ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qLg73cTE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84368" y="1772816"/>
            <a:ext cx="930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VLzP31RoZZ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351611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2276872"/>
            <a:ext cx="1075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=))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3933056"/>
            <a:ext cx="958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eWalls.com_9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355160" cy="3348608"/>
          </a:xfrm>
        </p:spPr>
        <p:txBody>
          <a:bodyPr/>
          <a:lstStyle/>
          <a:p>
            <a:r>
              <a:rPr lang="ru-RU" dirty="0" smtClean="0"/>
              <a:t>Самые СПОРТИВНЫЕ!:*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oDTrrOF33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0"/>
            <a:ext cx="2787774" cy="3717032"/>
          </a:xfrm>
          <a:prstGeom prst="rect">
            <a:avLst/>
          </a:prstGeom>
        </p:spPr>
      </p:pic>
      <p:pic>
        <p:nvPicPr>
          <p:cNvPr id="6" name="Рисунок 5" descr="ZiO82AW3aJ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996952"/>
            <a:ext cx="2592288" cy="3456384"/>
          </a:xfrm>
          <a:prstGeom prst="rect">
            <a:avLst/>
          </a:prstGeom>
        </p:spPr>
      </p:pic>
      <p:pic>
        <p:nvPicPr>
          <p:cNvPr id="7" name="Рисунок 6" descr="9E7FR-NIM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32656"/>
            <a:ext cx="3765669" cy="2833078"/>
          </a:xfrm>
          <a:prstGeom prst="rect">
            <a:avLst/>
          </a:prstGeom>
        </p:spPr>
      </p:pic>
      <p:pic>
        <p:nvPicPr>
          <p:cNvPr id="8" name="Рисунок 7" descr="_mqPbDqqm-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3068960"/>
            <a:ext cx="2535747" cy="3380996"/>
          </a:xfrm>
          <a:prstGeom prst="rect">
            <a:avLst/>
          </a:prstGeom>
        </p:spPr>
      </p:pic>
      <p:pic>
        <p:nvPicPr>
          <p:cNvPr id="10" name="Рисунок 9" descr="U224hCEHpH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2420888"/>
            <a:ext cx="1368152" cy="4234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Walls.com_9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152400"/>
            <a:ext cx="6707088" cy="1548408"/>
          </a:xfrm>
        </p:spPr>
        <p:txBody>
          <a:bodyPr/>
          <a:lstStyle/>
          <a:p>
            <a:r>
              <a:rPr lang="ru-RU" dirty="0" smtClean="0"/>
              <a:t>И только НАШИ:*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204864"/>
            <a:ext cx="80343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вас любим, дорогие! </a:t>
            </a:r>
          </a:p>
          <a:p>
            <a:pPr algn="ctr"/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23 февраля!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152400"/>
            <a:ext cx="6923112" cy="2052464"/>
          </a:xfrm>
        </p:spPr>
        <p:txBody>
          <a:bodyPr/>
          <a:lstStyle/>
          <a:p>
            <a:r>
              <a:rPr lang="ru-RU" dirty="0" smtClean="0"/>
              <a:t>Ники</a:t>
            </a:r>
            <a:endParaRPr lang="ru-RU" dirty="0"/>
          </a:p>
        </p:txBody>
      </p:sp>
      <p:pic>
        <p:nvPicPr>
          <p:cNvPr id="11" name="Содержимое 10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2051720" y="404664"/>
            <a:ext cx="4729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+mj-lt"/>
              </a:rPr>
              <a:t>Никита Васильев</a:t>
            </a:r>
            <a:r>
              <a:rPr lang="ru-RU" sz="4000" dirty="0" smtClean="0">
                <a:latin typeface="+mj-lt"/>
                <a:sym typeface="Wingdings" pitchFamily="2" charset="2"/>
              </a:rPr>
              <a:t>:))</a:t>
            </a:r>
            <a:endParaRPr lang="ru-RU" sz="4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1628800"/>
            <a:ext cx="411888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i="1" dirty="0" smtClean="0"/>
              <a:t>Поздравляем мы, Никиту,</a:t>
            </a:r>
            <a:br>
              <a:rPr lang="ru-RU" sz="2200" i="1" dirty="0" smtClean="0"/>
            </a:br>
            <a:r>
              <a:rPr lang="ru-RU" sz="2200" i="1" dirty="0" smtClean="0"/>
              <a:t>С 23-им февраля,</a:t>
            </a:r>
            <a:br>
              <a:rPr lang="ru-RU" sz="2200" i="1" dirty="0" smtClean="0"/>
            </a:br>
            <a:r>
              <a:rPr lang="ru-RU" sz="2200" i="1" dirty="0" smtClean="0"/>
              <a:t>Дверь наша всегда открыта,</a:t>
            </a:r>
            <a:br>
              <a:rPr lang="ru-RU" sz="2200" i="1" dirty="0" smtClean="0"/>
            </a:br>
            <a:r>
              <a:rPr lang="ru-RU" sz="2200" i="1" dirty="0" smtClean="0"/>
              <a:t>Как ты знаешь, для тебя.</a:t>
            </a:r>
            <a:br>
              <a:rPr lang="ru-RU" sz="2200" i="1" dirty="0" smtClean="0"/>
            </a:br>
            <a:r>
              <a:rPr lang="ru-RU" sz="2200" i="1" dirty="0" smtClean="0"/>
              <a:t>Ты ответственный и смелый,</a:t>
            </a:r>
            <a:br>
              <a:rPr lang="ru-RU" sz="2200" i="1" dirty="0" smtClean="0"/>
            </a:br>
            <a:r>
              <a:rPr lang="ru-RU" sz="2200" i="1" dirty="0" smtClean="0"/>
              <a:t>А еще надежный друг,</a:t>
            </a:r>
            <a:br>
              <a:rPr lang="ru-RU" sz="2200" i="1" dirty="0" smtClean="0"/>
            </a:br>
            <a:r>
              <a:rPr lang="ru-RU" sz="2200" i="1" dirty="0" smtClean="0"/>
              <a:t>Все дела поможешь сделать,</a:t>
            </a:r>
            <a:br>
              <a:rPr lang="ru-RU" sz="2200" i="1" dirty="0" smtClean="0"/>
            </a:br>
            <a:r>
              <a:rPr lang="ru-RU" sz="2200" i="1" dirty="0" smtClean="0"/>
              <a:t>Если будет нужно вдруг.</a:t>
            </a:r>
            <a:br>
              <a:rPr lang="ru-RU" sz="2200" i="1" dirty="0" smtClean="0"/>
            </a:br>
            <a:r>
              <a:rPr lang="ru-RU" sz="2200" i="1" dirty="0" smtClean="0"/>
              <a:t>Мы, конечно, пожелаем</a:t>
            </a:r>
            <a:br>
              <a:rPr lang="ru-RU" sz="2200" i="1" dirty="0" smtClean="0"/>
            </a:br>
            <a:r>
              <a:rPr lang="ru-RU" sz="2200" i="1" dirty="0" smtClean="0"/>
              <a:t>В этот праздник всех мужчин</a:t>
            </a:r>
            <a:br>
              <a:rPr lang="ru-RU" sz="2200" i="1" dirty="0" smtClean="0"/>
            </a:br>
            <a:r>
              <a:rPr lang="ru-RU" sz="2200" i="1" dirty="0" smtClean="0"/>
              <a:t>Счастья личного без края</a:t>
            </a:r>
            <a:br>
              <a:rPr lang="ru-RU" sz="2200" i="1" dirty="0" smtClean="0"/>
            </a:br>
            <a:r>
              <a:rPr lang="ru-RU" sz="2200" i="1" dirty="0" smtClean="0"/>
              <a:t>И везенья без причин!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IMG_20140220_080223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2448272" cy="326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0"/>
            <a:ext cx="6707088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Максим Голубев</a:t>
            </a:r>
            <a:r>
              <a:rPr lang="ru-RU" dirty="0" smtClean="0">
                <a:sym typeface="Wingdings" pitchFamily="2" charset="2"/>
              </a:rPr>
              <a:t>:))</a:t>
            </a:r>
            <a:endParaRPr lang="ru-RU" dirty="0"/>
          </a:p>
        </p:txBody>
      </p:sp>
      <p:pic>
        <p:nvPicPr>
          <p:cNvPr id="5" name="Рисунок 4" descr="ZUP_ulDmoH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5" y="1268761"/>
            <a:ext cx="2304256" cy="3406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912" y="1052736"/>
            <a:ext cx="27334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Максим</a:t>
            </a:r>
          </a:p>
          <a:p>
            <a:pPr algn="ctr"/>
            <a:r>
              <a:rPr lang="ru-RU" sz="2000" i="1" dirty="0" smtClean="0"/>
              <a:t>С 23 февраля,</a:t>
            </a:r>
            <a:br>
              <a:rPr lang="ru-RU" sz="2000" i="1" dirty="0" smtClean="0"/>
            </a:br>
            <a:r>
              <a:rPr lang="ru-RU" sz="2000" i="1" dirty="0" smtClean="0"/>
              <a:t>С праздником мужским,</a:t>
            </a:r>
            <a:br>
              <a:rPr lang="ru-RU" sz="2000" i="1" dirty="0" smtClean="0"/>
            </a:br>
            <a:r>
              <a:rPr lang="ru-RU" sz="2000" i="1" dirty="0" smtClean="0"/>
              <a:t>Поздравляем мы тебя,</a:t>
            </a:r>
            <a:br>
              <a:rPr lang="ru-RU" sz="2000" i="1" dirty="0" smtClean="0"/>
            </a:br>
            <a:r>
              <a:rPr lang="ru-RU" sz="2000" i="1" dirty="0" smtClean="0"/>
              <a:t>Дорогой Максим,</a:t>
            </a:r>
            <a:br>
              <a:rPr lang="ru-RU" sz="2000" i="1" dirty="0" smtClean="0"/>
            </a:br>
            <a:r>
              <a:rPr lang="ru-RU" sz="2000" i="1" dirty="0" smtClean="0"/>
              <a:t>Солнце светит для тебя</a:t>
            </a:r>
            <a:br>
              <a:rPr lang="ru-RU" sz="2000" i="1" dirty="0" smtClean="0"/>
            </a:br>
            <a:r>
              <a:rPr lang="ru-RU" sz="2000" i="1" dirty="0" smtClean="0"/>
              <a:t>В этот день большой,</a:t>
            </a:r>
            <a:br>
              <a:rPr lang="ru-RU" sz="2000" i="1" dirty="0" smtClean="0"/>
            </a:br>
            <a:r>
              <a:rPr lang="ru-RU" sz="2000" i="1" dirty="0" smtClean="0"/>
              <a:t>Мы желаний не тая,</a:t>
            </a:r>
            <a:br>
              <a:rPr lang="ru-RU" sz="2000" i="1" dirty="0" smtClean="0"/>
            </a:br>
            <a:r>
              <a:rPr lang="ru-RU" sz="2000" i="1" dirty="0" smtClean="0"/>
              <a:t>Не кривя душой,</a:t>
            </a:r>
            <a:br>
              <a:rPr lang="ru-RU" sz="2000" i="1" dirty="0" smtClean="0"/>
            </a:br>
            <a:r>
              <a:rPr lang="ru-RU" sz="2000" i="1" dirty="0" smtClean="0"/>
              <a:t>Пожелаем много лет</a:t>
            </a:r>
            <a:br>
              <a:rPr lang="ru-RU" sz="2000" i="1" dirty="0" smtClean="0"/>
            </a:br>
            <a:r>
              <a:rPr lang="ru-RU" sz="2000" i="1" dirty="0" smtClean="0"/>
              <a:t>Хорошо прожить,</a:t>
            </a:r>
            <a:br>
              <a:rPr lang="ru-RU" sz="2000" i="1" dirty="0" smtClean="0"/>
            </a:br>
            <a:r>
              <a:rPr lang="ru-RU" sz="2000" i="1" dirty="0" smtClean="0"/>
              <a:t>И не ведать вовсе бед,</a:t>
            </a:r>
            <a:br>
              <a:rPr lang="ru-RU" sz="2000" i="1" dirty="0" smtClean="0"/>
            </a:br>
            <a:r>
              <a:rPr lang="ru-RU" sz="2000" i="1" dirty="0" smtClean="0"/>
              <a:t>Дружбой дорожить!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52400"/>
            <a:ext cx="6995120" cy="900336"/>
          </a:xfrm>
        </p:spPr>
        <p:txBody>
          <a:bodyPr/>
          <a:lstStyle/>
          <a:p>
            <a:r>
              <a:rPr lang="ru-RU" dirty="0" smtClean="0"/>
              <a:t>Андрюша Киселёв</a:t>
            </a:r>
            <a:r>
              <a:rPr lang="ru-RU" dirty="0" smtClean="0">
                <a:sym typeface="Wingdings" pitchFamily="2" charset="2"/>
              </a:rPr>
              <a:t>:))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2132856"/>
            <a:ext cx="63678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/>
              <a:t>Андрей — значит «храбрый», и это не зря,</a:t>
            </a:r>
            <a:br>
              <a:rPr lang="ru-RU" sz="2200" i="1" dirty="0" smtClean="0"/>
            </a:br>
            <a:r>
              <a:rPr lang="ru-RU" sz="2200" i="1" dirty="0" smtClean="0"/>
              <a:t>Мы именно так описали б тебя,</a:t>
            </a:r>
            <a:br>
              <a:rPr lang="ru-RU" sz="2200" i="1" dirty="0" smtClean="0"/>
            </a:br>
            <a:r>
              <a:rPr lang="ru-RU" sz="2200" i="1" dirty="0" smtClean="0"/>
              <a:t>Еще ты могучий, хороший и яркий,</a:t>
            </a:r>
            <a:br>
              <a:rPr lang="ru-RU" sz="2200" i="1" dirty="0" smtClean="0"/>
            </a:br>
            <a:r>
              <a:rPr lang="ru-RU" sz="2200" i="1" dirty="0" smtClean="0"/>
              <a:t>Так в праздник мужчин принимай же подарки.</a:t>
            </a:r>
            <a:br>
              <a:rPr lang="ru-RU" sz="2200" i="1" dirty="0" smtClean="0"/>
            </a:br>
            <a:r>
              <a:rPr lang="ru-RU" sz="2200" i="1" dirty="0" smtClean="0"/>
              <a:t>Мы эти стихи посвящаем тебе,</a:t>
            </a:r>
            <a:br>
              <a:rPr lang="ru-RU" sz="2200" i="1" dirty="0" smtClean="0"/>
            </a:br>
            <a:r>
              <a:rPr lang="ru-RU" sz="2200" i="1" dirty="0" smtClean="0"/>
              <a:t>Желаем удачи и счастья в судьбе,</a:t>
            </a:r>
            <a:br>
              <a:rPr lang="ru-RU" sz="2200" i="1" dirty="0" smtClean="0"/>
            </a:br>
            <a:r>
              <a:rPr lang="ru-RU" sz="2200" i="1" dirty="0" smtClean="0"/>
              <a:t>Пусть будет везенье, улыбки и радость,</a:t>
            </a:r>
            <a:br>
              <a:rPr lang="ru-RU" sz="2200" i="1" dirty="0" smtClean="0"/>
            </a:br>
            <a:r>
              <a:rPr lang="ru-RU" sz="2200" i="1" dirty="0" smtClean="0"/>
              <a:t>Подальше пусть держится всякая гадость!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IMG_20140220_142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221424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283152" cy="900336"/>
          </a:xfrm>
        </p:spPr>
        <p:txBody>
          <a:bodyPr/>
          <a:lstStyle/>
          <a:p>
            <a:r>
              <a:rPr lang="ru-RU" dirty="0" smtClean="0"/>
              <a:t>Серёжа Кондратьев</a:t>
            </a:r>
            <a:r>
              <a:rPr lang="ru-RU" dirty="0" smtClean="0">
                <a:sym typeface="Wingdings" pitchFamily="2" charset="2"/>
              </a:rPr>
              <a:t>:))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1916832"/>
            <a:ext cx="363612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i="1" dirty="0" smtClean="0"/>
              <a:t>Поздравленья принимай</a:t>
            </a:r>
            <a:br>
              <a:rPr lang="ru-RU" sz="2200" i="1" dirty="0" smtClean="0"/>
            </a:br>
            <a:r>
              <a:rPr lang="ru-RU" sz="2200" i="1" dirty="0" smtClean="0"/>
              <a:t>С днем мужским, Сергей,</a:t>
            </a:r>
            <a:br>
              <a:rPr lang="ru-RU" sz="2200" i="1" dirty="0" smtClean="0"/>
            </a:br>
            <a:r>
              <a:rPr lang="ru-RU" sz="2200" i="1" dirty="0" smtClean="0"/>
              <a:t>Кока-Колу наливай,</a:t>
            </a:r>
            <a:br>
              <a:rPr lang="ru-RU" sz="2200" i="1" dirty="0" smtClean="0"/>
            </a:br>
            <a:r>
              <a:rPr lang="ru-RU" sz="2200" i="1" dirty="0" smtClean="0"/>
              <a:t>Ставь на стол скорей.</a:t>
            </a:r>
            <a:br>
              <a:rPr lang="ru-RU" sz="2200" i="1" dirty="0" smtClean="0"/>
            </a:br>
            <a:r>
              <a:rPr lang="ru-RU" sz="2200" i="1" dirty="0" smtClean="0"/>
              <a:t>Будем праздник отмечать</a:t>
            </a:r>
            <a:br>
              <a:rPr lang="ru-RU" sz="2200" i="1" dirty="0" smtClean="0"/>
            </a:br>
            <a:r>
              <a:rPr lang="ru-RU" sz="2200" i="1" dirty="0" smtClean="0"/>
              <a:t>Важный мы всерьез,</a:t>
            </a:r>
            <a:br>
              <a:rPr lang="ru-RU" sz="2200" i="1" dirty="0" smtClean="0"/>
            </a:br>
            <a:r>
              <a:rPr lang="ru-RU" sz="2200" i="1" dirty="0" smtClean="0"/>
              <a:t>Если нужно ж защищать,</a:t>
            </a:r>
            <a:br>
              <a:rPr lang="ru-RU" sz="2200" i="1" dirty="0" smtClean="0"/>
            </a:br>
            <a:r>
              <a:rPr lang="ru-RU" sz="2200" i="1" dirty="0" smtClean="0"/>
              <a:t>Тоже не вопрос!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IMG_20140220_080403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340768"/>
            <a:ext cx="216024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283152" cy="900336"/>
          </a:xfrm>
        </p:spPr>
        <p:txBody>
          <a:bodyPr/>
          <a:lstStyle/>
          <a:p>
            <a:r>
              <a:rPr lang="ru-RU" dirty="0" smtClean="0"/>
              <a:t>Серёжа Мельников</a:t>
            </a:r>
            <a:r>
              <a:rPr lang="ru-RU" dirty="0" smtClean="0">
                <a:sym typeface="Wingdings" pitchFamily="2" charset="2"/>
              </a:rPr>
              <a:t>:))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33643" y="2276872"/>
            <a:ext cx="49046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i="1" dirty="0" smtClean="0"/>
              <a:t>Что Сергей - отличный парень -</a:t>
            </a:r>
            <a:br>
              <a:rPr lang="ru-RU" sz="2200" i="1" dirty="0" smtClean="0"/>
            </a:br>
            <a:r>
              <a:rPr lang="ru-RU" sz="2200" i="1" dirty="0" smtClean="0"/>
              <a:t>Мы не скажем никому:</a:t>
            </a:r>
            <a:br>
              <a:rPr lang="ru-RU" sz="2200" i="1" dirty="0" smtClean="0"/>
            </a:br>
            <a:r>
              <a:rPr lang="ru-RU" sz="2200" i="1" dirty="0" smtClean="0"/>
              <a:t>Он на радость нам подарен -</a:t>
            </a:r>
            <a:br>
              <a:rPr lang="ru-RU" sz="2200" i="1" dirty="0" smtClean="0"/>
            </a:br>
            <a:r>
              <a:rPr lang="ru-RU" sz="2200" i="1" dirty="0" smtClean="0"/>
              <a:t>Поздравления ему!</a:t>
            </a:r>
            <a:br>
              <a:rPr lang="ru-RU" sz="2200" i="1" dirty="0" smtClean="0"/>
            </a:br>
            <a:r>
              <a:rPr lang="ru-RU" sz="2200" i="1" dirty="0" smtClean="0"/>
              <a:t>Пусть великое везенье</a:t>
            </a:r>
            <a:br>
              <a:rPr lang="ru-RU" sz="2200" i="1" dirty="0" smtClean="0"/>
            </a:br>
            <a:r>
              <a:rPr lang="ru-RU" sz="2200" i="1" dirty="0" smtClean="0"/>
              <a:t>Будет для него во всём!</a:t>
            </a:r>
            <a:br>
              <a:rPr lang="ru-RU" sz="2200" i="1" dirty="0" smtClean="0"/>
            </a:br>
            <a:r>
              <a:rPr lang="ru-RU" sz="2200" i="1" dirty="0" smtClean="0"/>
              <a:t>Пусть в хорошем настроении</a:t>
            </a:r>
            <a:br>
              <a:rPr lang="ru-RU" sz="2200" i="1" dirty="0" smtClean="0"/>
            </a:br>
            <a:r>
              <a:rPr lang="ru-RU" sz="2200" i="1" dirty="0" smtClean="0"/>
              <a:t>Пребывает день за днём!</a:t>
            </a:r>
            <a:br>
              <a:rPr lang="ru-RU" sz="2200" i="1" dirty="0" smtClean="0"/>
            </a:br>
            <a:r>
              <a:rPr lang="ru-RU" sz="2200" i="1" dirty="0" smtClean="0"/>
              <a:t>И его мы поздравляем с 23 февралём!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IMG_20140220_142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2304256" cy="3072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851104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Серёжа Муратов:))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1700808"/>
            <a:ext cx="364407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/>
              <a:t>Желаем мы тебе, Серёга,</a:t>
            </a:r>
            <a:br>
              <a:rPr lang="ru-RU" sz="2200" i="1" dirty="0" smtClean="0"/>
            </a:br>
            <a:r>
              <a:rPr lang="ru-RU" sz="2200" i="1" dirty="0" smtClean="0"/>
              <a:t>Чтоб в жизни не был одинок</a:t>
            </a:r>
            <a:br>
              <a:rPr lang="ru-RU" sz="2200" i="1" dirty="0" smtClean="0"/>
            </a:br>
            <a:r>
              <a:rPr lang="ru-RU" sz="2200" i="1" dirty="0" smtClean="0"/>
              <a:t>И в 23-е февраля</a:t>
            </a:r>
            <a:br>
              <a:rPr lang="ru-RU" sz="2200" i="1" dirty="0" smtClean="0"/>
            </a:br>
            <a:r>
              <a:rPr lang="ru-RU" sz="2200" i="1" dirty="0" smtClean="0"/>
              <a:t>Пусть сбудется мечта твоя.</a:t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Прими от жизни ты дары</a:t>
            </a:r>
            <a:br>
              <a:rPr lang="ru-RU" sz="2200" i="1" dirty="0" smtClean="0"/>
            </a:br>
            <a:r>
              <a:rPr lang="ru-RU" sz="2200" i="1" dirty="0" smtClean="0"/>
              <a:t>И наслаждайся до поры.</a:t>
            </a:r>
            <a:br>
              <a:rPr lang="ru-RU" sz="2200" i="1" dirty="0" smtClean="0"/>
            </a:br>
            <a:r>
              <a:rPr lang="ru-RU" sz="2200" i="1" dirty="0" smtClean="0"/>
              <a:t>Умей работать, отдыхать –</a:t>
            </a:r>
            <a:br>
              <a:rPr lang="ru-RU" sz="2200" i="1" dirty="0" smtClean="0"/>
            </a:br>
            <a:r>
              <a:rPr lang="ru-RU" sz="2200" i="1" dirty="0" smtClean="0"/>
              <a:t>Желаем горестей не знать. </a:t>
            </a:r>
            <a:endParaRPr lang="ru-RU" sz="2200" i="1" dirty="0"/>
          </a:p>
        </p:txBody>
      </p:sp>
      <p:pic>
        <p:nvPicPr>
          <p:cNvPr id="7" name="Рисунок 6" descr="4kOXAddR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2332466" cy="289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abstraction3d_11774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52400"/>
            <a:ext cx="7067128" cy="972344"/>
          </a:xfrm>
        </p:spPr>
        <p:txBody>
          <a:bodyPr/>
          <a:lstStyle/>
          <a:p>
            <a:r>
              <a:rPr lang="ru-RU" dirty="0" smtClean="0"/>
              <a:t>Дима Новосельцев</a:t>
            </a:r>
            <a:r>
              <a:rPr lang="ru-RU" dirty="0" smtClean="0">
                <a:sym typeface="Wingdings" pitchFamily="2" charset="2"/>
              </a:rPr>
              <a:t>:))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2204864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9E7FR-NIM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3" y="1340768"/>
            <a:ext cx="2328707" cy="3960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1700808"/>
            <a:ext cx="444294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i="1" dirty="0" smtClean="0"/>
              <a:t>Дмитрий-парень хоть куда!</a:t>
            </a:r>
            <a:br>
              <a:rPr lang="ru-RU" sz="2200" i="1" dirty="0" smtClean="0"/>
            </a:br>
            <a:r>
              <a:rPr lang="ru-RU" sz="2200" i="1" dirty="0" smtClean="0"/>
              <a:t>С ним неведома беда!</a:t>
            </a:r>
            <a:br>
              <a:rPr lang="ru-RU" sz="2200" i="1" dirty="0" smtClean="0"/>
            </a:br>
            <a:r>
              <a:rPr lang="ru-RU" sz="2200" i="1" dirty="0" smtClean="0"/>
              <a:t>С ним печали не видать</a:t>
            </a:r>
            <a:br>
              <a:rPr lang="ru-RU" sz="2200" i="1" dirty="0" smtClean="0"/>
            </a:br>
            <a:r>
              <a:rPr lang="ru-RU" sz="2200" i="1" dirty="0" smtClean="0"/>
              <a:t>С Димой — просто благодать!</a:t>
            </a:r>
            <a:br>
              <a:rPr lang="ru-RU" sz="2200" i="1" dirty="0" smtClean="0"/>
            </a:br>
            <a:r>
              <a:rPr lang="ru-RU" sz="2200" i="1" dirty="0" smtClean="0"/>
              <a:t>Он за девушек горой,</a:t>
            </a:r>
            <a:br>
              <a:rPr lang="ru-RU" sz="2200" i="1" dirty="0" smtClean="0"/>
            </a:br>
            <a:r>
              <a:rPr lang="ru-RU" sz="2200" i="1" dirty="0" smtClean="0"/>
              <a:t>По призванию — герой!</a:t>
            </a:r>
            <a:br>
              <a:rPr lang="ru-RU" sz="2200" i="1" dirty="0" smtClean="0"/>
            </a:br>
            <a:r>
              <a:rPr lang="ru-RU" sz="2200" i="1" dirty="0" smtClean="0"/>
              <a:t>Он защитник и храбрец</a:t>
            </a:r>
            <a:br>
              <a:rPr lang="ru-RU" sz="2200" i="1" dirty="0" smtClean="0"/>
            </a:br>
            <a:r>
              <a:rPr lang="ru-RU" sz="2200" i="1" dirty="0" smtClean="0"/>
              <a:t>В каждом деле просто спец!</a:t>
            </a:r>
          </a:p>
          <a:p>
            <a:pPr algn="ctr"/>
            <a:r>
              <a:rPr lang="ru-RU" sz="2200" i="1" dirty="0" smtClean="0"/>
              <a:t>И конечно же тебя, с 23 февраля!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189</Words>
  <Application>Microsoft Office PowerPoint</Application>
  <PresentationFormat>Экран (4:3)</PresentationFormat>
  <Paragraphs>63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  С днем защитника поздравим Лучших из мужчин сейчас. Ум и силу вашу славим И надеемся на вас. Мы хотим сказать стихами, Как мы вас, все до одной, Очень любим. Мы за вами Как за каменной стеной!  </vt:lpstr>
      <vt:lpstr>Саша Белоцерковский:))</vt:lpstr>
      <vt:lpstr>Ники</vt:lpstr>
      <vt:lpstr>Максим Голубев:))</vt:lpstr>
      <vt:lpstr>Андрюша Киселёв:))</vt:lpstr>
      <vt:lpstr>Серёжа Кондратьев:))</vt:lpstr>
      <vt:lpstr>Серёжа Мельников:))</vt:lpstr>
      <vt:lpstr>Серёжа Муратов:)) </vt:lpstr>
      <vt:lpstr>Дима Новосельцев:))</vt:lpstr>
      <vt:lpstr>Ваня Самарцев:))</vt:lpstr>
      <vt:lpstr>Егор Солодянкин :))  </vt:lpstr>
      <vt:lpstr>Ваня Токунов:))  </vt:lpstr>
      <vt:lpstr>Дима Фролов:)) </vt:lpstr>
      <vt:lpstr>Серёжа Фролов :))</vt:lpstr>
      <vt:lpstr>Серёжа Цыкин :))</vt:lpstr>
      <vt:lpstr>Данила Шанин :))</vt:lpstr>
      <vt:lpstr>Саша Шуров :))</vt:lpstr>
      <vt:lpstr>  Вы у нас самые  ДРУЖНЫЕ!  :* </vt:lpstr>
      <vt:lpstr>=)</vt:lpstr>
      <vt:lpstr>  Самые ЗАЖИГАТЕЛЬНЫЕ! :) </vt:lpstr>
      <vt:lpstr>Слайд 21</vt:lpstr>
      <vt:lpstr>   Самые КРУТЫЕ! :Ъ</vt:lpstr>
      <vt:lpstr>Слайд 23</vt:lpstr>
      <vt:lpstr>Слайд 24</vt:lpstr>
      <vt:lpstr>Самые СПОРТИВНЫЕ!:* </vt:lpstr>
      <vt:lpstr>Слайд 26</vt:lpstr>
      <vt:lpstr>И только НАШИ:*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74</cp:revision>
  <dcterms:created xsi:type="dcterms:W3CDTF">2014-02-19T14:32:48Z</dcterms:created>
  <dcterms:modified xsi:type="dcterms:W3CDTF">2014-02-23T05:56:19Z</dcterms:modified>
</cp:coreProperties>
</file>